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</p:sldMasterIdLst>
  <p:sldIdLst>
    <p:sldId id="256" r:id="rId4"/>
    <p:sldId id="257" r:id="rId5"/>
    <p:sldId id="258" r:id="rId6"/>
  </p:sldIdLst>
  <p:sldSz cx="9144000" cy="6858000" type="screen4x3"/>
  <p:notesSz cx="7559675" cy="1069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1" d="100"/>
          <a:sy n="41" d="100"/>
        </p:scale>
        <p:origin x="135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10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66D4E3AF-EC24-4004-9D1B-AE0B4CAB6376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E7D8874D-E53B-46DF-A1B3-D529BD84A90A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EE3071D3-9DD0-499F-A154-4706AC237415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239640" y="16002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022080" y="16002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457200" y="39643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3239640" y="39643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6022080" y="39643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C97EA963-D5BC-4EFF-B9BF-406F65859FF0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486321F9-F00E-4ED9-AFBD-83B34E3A9A64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EA144D82-9379-4873-AEED-71CDBCFC86AD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37C1BF54-FF88-4F9C-8CF9-1AACF3A3A67B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E368F143-5256-4DAA-A6A0-5A5C5D19D002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84E5DD3E-2199-429E-BF68-32E33BC68AD3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32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6C1E097D-F1EA-4DA1-9A60-CEDD43F4C054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E5C2DF8B-B301-4D9B-A224-7359401F57BD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2862D96B-F949-4C94-8F3D-C36C68C86A18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3DAB0349-A735-44C3-9012-7DAFB8F8058E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F6BC0396-A76B-4D02-B5FC-4D34B12642AC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0E8ADB93-8DA0-41DD-8046-4EE16DC6E534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E885C8AC-4FD4-4FEF-9EDF-E50BC08E4787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/>
          </p:nvPr>
        </p:nvSpPr>
        <p:spPr>
          <a:xfrm>
            <a:off x="3239640" y="16002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/>
          </p:nvPr>
        </p:nvSpPr>
        <p:spPr>
          <a:xfrm>
            <a:off x="6022080" y="16002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/>
          </p:nvPr>
        </p:nvSpPr>
        <p:spPr>
          <a:xfrm>
            <a:off x="457200" y="39643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/>
          </p:nvPr>
        </p:nvSpPr>
        <p:spPr>
          <a:xfrm>
            <a:off x="3239640" y="39643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/>
          </p:nvPr>
        </p:nvSpPr>
        <p:spPr>
          <a:xfrm>
            <a:off x="6022080" y="39643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81602DE8-EE98-4B04-AC08-A87C247C8DB2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496BBF61-595F-4895-9AD6-7361731F1CA1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1905CADF-71B0-427B-A013-6ABC3EE911C6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0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43284EAE-EE7C-4B68-BAAD-067B0FBE029A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3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F1886C1D-1C65-4A85-9349-555F409F76FD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AC7A55D6-78F9-43EB-831C-0FC61BE63F75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CF4E91DB-9986-4093-95CE-48FFF52EA38E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32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2C5613EB-B8AB-4DDC-9AE0-E39F031B8F58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8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9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92D60E94-141C-4A7B-B488-E2DB956499B7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2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3" name="PlaceHolder 4"/>
          <p:cNvSpPr>
            <a:spLocks noGrp="1"/>
          </p:cNvSpPr>
          <p:nvPr>
            <p:ph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7D5BA092-9F8B-4877-B409-B9990D3CC8F9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5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6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7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74657C5C-4E80-4C43-B7F5-30585B5FE68D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0" name="PlaceHolder 3"/>
          <p:cNvSpPr>
            <a:spLocks noGrp="1"/>
          </p:cNvSpPr>
          <p:nvPr>
            <p:ph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5C0CC608-5305-42F2-B0F7-9588A125AA2E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2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3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4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5" name="PlaceHolder 5"/>
          <p:cNvSpPr>
            <a:spLocks noGrp="1"/>
          </p:cNvSpPr>
          <p:nvPr>
            <p:ph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6190542E-AD81-4771-A2FC-F5E8CC28A58C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7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8" name="PlaceHolder 3"/>
          <p:cNvSpPr>
            <a:spLocks noGrp="1"/>
          </p:cNvSpPr>
          <p:nvPr>
            <p:ph/>
          </p:nvPr>
        </p:nvSpPr>
        <p:spPr>
          <a:xfrm>
            <a:off x="3239640" y="16002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9" name="PlaceHolder 4"/>
          <p:cNvSpPr>
            <a:spLocks noGrp="1"/>
          </p:cNvSpPr>
          <p:nvPr>
            <p:ph/>
          </p:nvPr>
        </p:nvSpPr>
        <p:spPr>
          <a:xfrm>
            <a:off x="6022080" y="16002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0" name="PlaceHolder 5"/>
          <p:cNvSpPr>
            <a:spLocks noGrp="1"/>
          </p:cNvSpPr>
          <p:nvPr>
            <p:ph/>
          </p:nvPr>
        </p:nvSpPr>
        <p:spPr>
          <a:xfrm>
            <a:off x="457200" y="39643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1" name="PlaceHolder 6"/>
          <p:cNvSpPr>
            <a:spLocks noGrp="1"/>
          </p:cNvSpPr>
          <p:nvPr>
            <p:ph/>
          </p:nvPr>
        </p:nvSpPr>
        <p:spPr>
          <a:xfrm>
            <a:off x="3239640" y="39643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2" name="PlaceHolder 7"/>
          <p:cNvSpPr>
            <a:spLocks noGrp="1"/>
          </p:cNvSpPr>
          <p:nvPr>
            <p:ph/>
          </p:nvPr>
        </p:nvSpPr>
        <p:spPr>
          <a:xfrm>
            <a:off x="6022080" y="39643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64F4A427-17C6-403A-8393-94EE4923F8D1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4A1A3F51-61C0-49A4-BF45-E949E4B578DF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F7116426-2FE1-49B1-9ED4-CBA09116E67D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32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A1F898C7-EEF3-4F66-A3F3-703E0FE1CC3D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C574EB4D-23F2-40DA-BBA3-53B88A44403F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0AEA2C6D-BFB0-4ADC-902D-92DD8AC223A5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1D268EDC-E898-432D-BEEA-42779F5AAF14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4400" b="0" strike="noStrike" spc="-1">
                <a:solidFill>
                  <a:srgbClr val="000000"/>
                </a:solidFill>
                <a:latin typeface="Calibri"/>
              </a:rPr>
              <a:t>Click to edit Master title style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dt" idx="1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>
              <a:lnSpc>
                <a:spcPct val="100000"/>
              </a:lnSpc>
              <a:buNone/>
              <a:defRPr lang="en-US" sz="1200" b="0" strike="noStrike" spc="-1">
                <a:solidFill>
                  <a:srgbClr val="8B8B8B"/>
                </a:solidFill>
                <a:latin typeface="Calibri"/>
              </a:defRPr>
            </a:lvl1pPr>
          </a:lstStyle>
          <a:p>
            <a:pPr>
              <a:lnSpc>
                <a:spcPct val="100000"/>
              </a:lnSpc>
              <a:buNone/>
            </a:pPr>
            <a:r>
              <a:rPr lang="en-US" sz="1200" b="0" strike="noStrike" spc="-1">
                <a:solidFill>
                  <a:srgbClr val="8B8B8B"/>
                </a:solidFill>
                <a:latin typeface="Calibri"/>
              </a:rPr>
              <a:t>&lt;date/time&gt;</a:t>
            </a:r>
            <a:endParaRPr lang="en-HK" sz="1200" b="0" strike="noStrike" spc="-1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2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algn="ctr">
              <a:buNone/>
              <a:defRPr lang="en-HK" sz="1400" b="0" strike="noStrike" spc="-1">
                <a:latin typeface="Times New Roman"/>
              </a:defRPr>
            </a:lvl1pPr>
          </a:lstStyle>
          <a:p>
            <a:pPr algn="ctr">
              <a:buNone/>
            </a:pPr>
            <a:r>
              <a:rPr lang="en-HK" sz="1400" b="0" strike="noStrike" spc="-1">
                <a:latin typeface="Times New Roman"/>
              </a:rPr>
              <a:t>&lt;footer&gt;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algn="r">
              <a:lnSpc>
                <a:spcPct val="100000"/>
              </a:lnSpc>
              <a:buNone/>
              <a:defRPr lang="en-US" sz="1200" b="0" strike="noStrike" spc="-1">
                <a:solidFill>
                  <a:srgbClr val="8B8B8B"/>
                </a:solidFill>
                <a:latin typeface="Calibri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D36A8EB8-073B-4AF8-8754-E972C7282A8B}" type="slidenum">
              <a:rPr lang="en-US" sz="1200" b="0" strike="noStrike" spc="-1">
                <a:solidFill>
                  <a:srgbClr val="8B8B8B"/>
                </a:solidFill>
                <a:latin typeface="Calibri"/>
              </a:rPr>
              <a:t>‹#›</a:t>
            </a:fld>
            <a:endParaRPr lang="en-HK" sz="1200" b="0" strike="noStrike" spc="-1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400" b="0" strike="noStrike" spc="-1">
                <a:solidFill>
                  <a:srgbClr val="000000"/>
                </a:solidFill>
                <a:latin typeface="Calibri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4400" b="0" strike="noStrike" spc="-1">
                <a:solidFill>
                  <a:srgbClr val="000000"/>
                </a:solidFill>
                <a:latin typeface="Calibri"/>
              </a:rPr>
              <a:t>Click to edit Master title style</a:t>
            </a: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Click to edit Master text styles</a:t>
            </a:r>
          </a:p>
          <a:p>
            <a:pPr marL="743040" lvl="1" indent="-28584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Second level</a:t>
            </a:r>
          </a:p>
          <a:p>
            <a:pPr marL="1143000" lvl="2" indent="-2286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strike="noStrike" spc="-1">
                <a:solidFill>
                  <a:srgbClr val="000000"/>
                </a:solidFill>
                <a:latin typeface="Calibri"/>
              </a:rPr>
              <a:t>Third level</a:t>
            </a:r>
          </a:p>
          <a:p>
            <a:pPr marL="1600200" lvl="3" indent="-2286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Fourth level</a:t>
            </a:r>
          </a:p>
          <a:p>
            <a:pPr marL="2057400" lvl="4" indent="-2286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Fifth level</a:t>
            </a:r>
          </a:p>
        </p:txBody>
      </p:sp>
      <p:sp>
        <p:nvSpPr>
          <p:cNvPr id="43" name="PlaceHolder 3"/>
          <p:cNvSpPr>
            <a:spLocks noGrp="1"/>
          </p:cNvSpPr>
          <p:nvPr>
            <p:ph type="dt" idx="4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>
              <a:lnSpc>
                <a:spcPct val="100000"/>
              </a:lnSpc>
              <a:buNone/>
              <a:defRPr lang="en-US" sz="1200" b="0" strike="noStrike" spc="-1">
                <a:solidFill>
                  <a:srgbClr val="8B8B8B"/>
                </a:solidFill>
                <a:latin typeface="Calibri"/>
              </a:defRPr>
            </a:lvl1pPr>
          </a:lstStyle>
          <a:p>
            <a:pPr>
              <a:lnSpc>
                <a:spcPct val="100000"/>
              </a:lnSpc>
              <a:buNone/>
            </a:pPr>
            <a:r>
              <a:rPr lang="en-US" sz="1200" b="0" strike="noStrike" spc="-1">
                <a:solidFill>
                  <a:srgbClr val="8B8B8B"/>
                </a:solidFill>
                <a:latin typeface="Calibri"/>
              </a:rPr>
              <a:t>&lt;date/time&gt;</a:t>
            </a:r>
            <a:endParaRPr lang="en-HK" sz="1200" b="0" strike="noStrike" spc="-1"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ftr" idx="5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algn="ctr">
              <a:buNone/>
              <a:defRPr lang="en-HK" sz="1400" b="0" strike="noStrike" spc="-1">
                <a:latin typeface="Times New Roman"/>
              </a:defRPr>
            </a:lvl1pPr>
          </a:lstStyle>
          <a:p>
            <a:pPr algn="ctr">
              <a:buNone/>
            </a:pPr>
            <a:r>
              <a:rPr lang="en-HK" sz="1400" b="0" strike="noStrike" spc="-1">
                <a:latin typeface="Times New Roman"/>
              </a:rPr>
              <a:t>&lt;footer&gt;</a:t>
            </a:r>
          </a:p>
        </p:txBody>
      </p:sp>
      <p:sp>
        <p:nvSpPr>
          <p:cNvPr id="45" name="PlaceHolder 5"/>
          <p:cNvSpPr>
            <a:spLocks noGrp="1"/>
          </p:cNvSpPr>
          <p:nvPr>
            <p:ph type="sldNum" idx="6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algn="r">
              <a:lnSpc>
                <a:spcPct val="100000"/>
              </a:lnSpc>
              <a:buNone/>
              <a:defRPr lang="en-US" sz="1200" b="0" strike="noStrike" spc="-1">
                <a:solidFill>
                  <a:srgbClr val="8B8B8B"/>
                </a:solidFill>
                <a:latin typeface="Calibri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33CD358C-8473-4C9C-B654-2CA9F5399CC0}" type="slidenum">
              <a:rPr lang="en-US" sz="1200" b="0" strike="noStrike" spc="-1">
                <a:solidFill>
                  <a:srgbClr val="8B8B8B"/>
                </a:solidFill>
                <a:latin typeface="Calibri"/>
              </a:rPr>
              <a:t>‹#›</a:t>
            </a:fld>
            <a:endParaRPr lang="en-HK" sz="12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4400" b="0" strike="noStrike" spc="-1">
                <a:solidFill>
                  <a:srgbClr val="000000"/>
                </a:solidFill>
                <a:latin typeface="Calibri"/>
              </a:rPr>
              <a:t>Click to edit Master title style</a:t>
            </a:r>
          </a:p>
        </p:txBody>
      </p:sp>
      <p:sp>
        <p:nvSpPr>
          <p:cNvPr id="83" name="PlaceHolder 2"/>
          <p:cNvSpPr>
            <a:spLocks noGrp="1"/>
          </p:cNvSpPr>
          <p:nvPr>
            <p:ph type="dt" idx="7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>
              <a:lnSpc>
                <a:spcPct val="100000"/>
              </a:lnSpc>
              <a:buNone/>
              <a:defRPr lang="en-US" sz="1200" b="0" strike="noStrike" spc="-1">
                <a:solidFill>
                  <a:srgbClr val="8B8B8B"/>
                </a:solidFill>
                <a:latin typeface="Calibri"/>
              </a:defRPr>
            </a:lvl1pPr>
          </a:lstStyle>
          <a:p>
            <a:pPr>
              <a:lnSpc>
                <a:spcPct val="100000"/>
              </a:lnSpc>
              <a:buNone/>
            </a:pPr>
            <a:r>
              <a:rPr lang="en-US" sz="1200" b="0" strike="noStrike" spc="-1">
                <a:solidFill>
                  <a:srgbClr val="8B8B8B"/>
                </a:solidFill>
                <a:latin typeface="Calibri"/>
              </a:rPr>
              <a:t>&lt;date/time&gt;</a:t>
            </a:r>
            <a:endParaRPr lang="en-HK" sz="1200" b="0" strike="noStrike" spc="-1">
              <a:latin typeface="Times New Roman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 type="ftr" idx="8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algn="ctr">
              <a:buNone/>
              <a:defRPr lang="en-HK" sz="1400" b="0" strike="noStrike" spc="-1">
                <a:latin typeface="Times New Roman"/>
              </a:defRPr>
            </a:lvl1pPr>
          </a:lstStyle>
          <a:p>
            <a:pPr algn="ctr">
              <a:buNone/>
            </a:pPr>
            <a:r>
              <a:rPr lang="en-HK" sz="1400" b="0" strike="noStrike" spc="-1">
                <a:latin typeface="Times New Roman"/>
              </a:rPr>
              <a:t>&lt;footer&gt;</a:t>
            </a:r>
          </a:p>
        </p:txBody>
      </p:sp>
      <p:sp>
        <p:nvSpPr>
          <p:cNvPr id="85" name="PlaceHolder 4"/>
          <p:cNvSpPr>
            <a:spLocks noGrp="1"/>
          </p:cNvSpPr>
          <p:nvPr>
            <p:ph type="sldNum" idx="9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algn="r">
              <a:lnSpc>
                <a:spcPct val="100000"/>
              </a:lnSpc>
              <a:buNone/>
              <a:defRPr lang="en-US" sz="1200" b="0" strike="noStrike" spc="-1">
                <a:solidFill>
                  <a:srgbClr val="8B8B8B"/>
                </a:solidFill>
                <a:latin typeface="Calibri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0333C4EE-8357-4667-9ACE-D8C8D9208A44}" type="slidenum">
              <a:rPr lang="en-US" sz="1200" b="0" strike="noStrike" spc="-1">
                <a:solidFill>
                  <a:srgbClr val="8B8B8B"/>
                </a:solidFill>
                <a:latin typeface="Calibri"/>
              </a:rPr>
              <a:t>‹#›</a:t>
            </a:fld>
            <a:endParaRPr lang="en-HK" sz="1200" b="0" strike="noStrike" spc="-1">
              <a:latin typeface="Times New Roman"/>
            </a:endParaRPr>
          </a:p>
        </p:txBody>
      </p:sp>
      <p:sp>
        <p:nvSpPr>
          <p:cNvPr id="86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400" b="0" strike="noStrike" spc="-1">
                <a:solidFill>
                  <a:srgbClr val="000000"/>
                </a:solidFill>
                <a:latin typeface="Calibri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4400" b="0" strike="noStrike" spc="-1">
                <a:solidFill>
                  <a:srgbClr val="000000"/>
                </a:solidFill>
                <a:latin typeface="Calibri"/>
              </a:rPr>
              <a:t>Company Performance Review 2025</a:t>
            </a:r>
          </a:p>
        </p:txBody>
      </p:sp>
      <p:sp>
        <p:nvSpPr>
          <p:cNvPr id="124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440" cy="175212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 algn="ctr">
              <a:lnSpc>
                <a:spcPct val="100000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en-HK" sz="3200" b="0" strike="noStrike" spc="-1">
                <a:solidFill>
                  <a:srgbClr val="8B8B8B"/>
                </a:solidFill>
                <a:latin typeface="Calibri"/>
              </a:rPr>
              <a:t>Prepared by Corporate Strategy Department</a:t>
            </a:r>
            <a:endParaRPr lang="en-HK" sz="32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4400" b="0" strike="noStrike" spc="-1">
                <a:solidFill>
                  <a:srgbClr val="000000"/>
                </a:solidFill>
                <a:latin typeface="Calibri"/>
              </a:rPr>
              <a:t>Agenda</a:t>
            </a:r>
          </a:p>
        </p:txBody>
      </p:sp>
      <p:sp>
        <p:nvSpPr>
          <p:cNvPr id="126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641"/>
              </a:spcBef>
              <a:buNone/>
            </a:pPr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  <a:p>
            <a:pPr marL="343080" indent="-343080" algn="ctr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Revenue Overview</a:t>
            </a:r>
          </a:p>
          <a:p>
            <a:pPr marL="343080" indent="-343080" algn="ctr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Expense Breakdown</a:t>
            </a:r>
          </a:p>
          <a:p>
            <a:pPr marL="343080" indent="-343080" algn="ctr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Growth Metrics</a:t>
            </a:r>
          </a:p>
          <a:p>
            <a:pPr marL="343080" indent="-343080" algn="ctr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Future Outlook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A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>
              <a:lnSpc>
                <a:spcPct val="100000"/>
              </a:lnSpc>
              <a:buNone/>
            </a:pPr>
            <a:r>
              <a:rPr lang="en-US" sz="4400" b="0" strike="noStrike" spc="-1">
                <a:solidFill>
                  <a:srgbClr val="000000"/>
                </a:solidFill>
                <a:latin typeface="Calibri"/>
              </a:rPr>
              <a:t>Quarterly Revenue Update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Words>21</Words>
  <Application>Microsoft Office PowerPoint</Application>
  <PresentationFormat>On-screen Show (4:3)</PresentationFormat>
  <Paragraphs>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</vt:i4>
      </vt:variant>
    </vt:vector>
  </HeadingPairs>
  <TitlesOfParts>
    <vt:vector size="12" baseType="lpstr">
      <vt:lpstr>Arial</vt:lpstr>
      <vt:lpstr>Calibri</vt:lpstr>
      <vt:lpstr>DejaVu Sans</vt:lpstr>
      <vt:lpstr>Symbol</vt:lpstr>
      <vt:lpstr>Times New Roman</vt:lpstr>
      <vt:lpstr>Wingdings</vt:lpstr>
      <vt:lpstr>Office Theme</vt:lpstr>
      <vt:lpstr>Office Theme</vt:lpstr>
      <vt:lpstr>Office Theme</vt:lpstr>
      <vt:lpstr>Company Performance Review 2025</vt:lpstr>
      <vt:lpstr>Agenda</vt:lpstr>
      <vt:lpstr>Quarterly Revenue Update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Company Performance Review 2025</dc:title>
  <dc:subject/>
  <dc:creator/>
  <dc:description>generated using python-pptx</dc:description>
  <cp:lastModifiedBy>HP</cp:lastModifiedBy>
  <cp:revision>9</cp:revision>
  <dcterms:created xsi:type="dcterms:W3CDTF">2013-01-27T09:14:16Z</dcterms:created>
  <dcterms:modified xsi:type="dcterms:W3CDTF">2025-10-17T11:21:10Z</dcterms:modified>
  <dc:language>en-HK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On-screen Show (4:3)</vt:lpwstr>
  </property>
  <property fmtid="{D5CDD505-2E9C-101B-9397-08002B2CF9AE}" pid="3" name="Slides">
    <vt:i4>5</vt:i4>
  </property>
</Properties>
</file>