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55348" autoAdjust="0"/>
  </p:normalViewPr>
  <p:slideViewPr>
    <p:cSldViewPr snapToGrid="0">
      <p:cViewPr varScale="1">
        <p:scale>
          <a:sx n="43" d="100"/>
          <a:sy n="43" d="100"/>
        </p:scale>
        <p:origin x="15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CD7BB-480C-48C2-B53F-2ED3BA7D8FC2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B66C-9E5B-423E-8537-F253A8BE8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4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Node.js enables real-time, scalable apps using </a:t>
            </a:r>
            <a:r>
              <a:rPr lang="en-US" dirty="0" err="1" smtClean="0"/>
              <a:t>WebSockets</a:t>
            </a:r>
            <a:r>
              <a:rPr lang="en-US" dirty="0" smtClean="0"/>
              <a:t> for live communication and </a:t>
            </a:r>
            <a:r>
              <a:rPr lang="en-US" dirty="0" err="1" smtClean="0"/>
              <a:t>MongoDB</a:t>
            </a:r>
            <a:r>
              <a:rPr lang="en-US" smtClean="0"/>
              <a:t> for flexible data storage.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B66C-9E5B-423E-8537-F253A8BE8D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13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1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07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8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6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1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0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20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9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7E5A0-5F6A-492A-A769-E0FFF4916A5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6EBEF-0AAD-4151-BFD1-EC127E02D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09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Node </a:t>
            </a:r>
            <a:r>
              <a:rPr lang="en-US" dirty="0" err="1" smtClean="0"/>
              <a:t>Js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Practical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00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Time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Non-Blocking and Socket.io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77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Widescreen</PresentationFormat>
  <Paragraphs>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Node Js</vt:lpstr>
      <vt:lpstr>Problem</vt:lpstr>
      <vt:lpstr>Solution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Node Js</dc:title>
  <dc:creator>K.H</dc:creator>
  <cp:lastModifiedBy>K.H</cp:lastModifiedBy>
  <cp:revision>2</cp:revision>
  <dcterms:created xsi:type="dcterms:W3CDTF">2025-10-16T12:51:47Z</dcterms:created>
  <dcterms:modified xsi:type="dcterms:W3CDTF">2025-10-16T12:52:46Z</dcterms:modified>
</cp:coreProperties>
</file>