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3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591" autoAdjust="0"/>
    <p:restoredTop sz="94660"/>
  </p:normalViewPr>
  <p:slideViewPr>
    <p:cSldViewPr snapToGrid="0" snapToObjects="1">
      <p:cViewPr varScale="1">
        <p:scale>
          <a:sx n="81" d="100"/>
          <a:sy n="81" d="100"/>
        </p:scale>
        <p:origin x="1637" y="53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92C30E3-0D37-4A0D-9D68-DA1F0130F881}" type="datetimeFigureOut">
              <a:rPr lang="en-IN" smtClean="0"/>
              <a:t>01-12-2025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94C83DB-539D-4EA5-9AF2-1080E04B2E7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5095946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94C83DB-539D-4EA5-9AF2-1080E04B2E76}" type="slidenum">
              <a:rPr lang="en-IN" smtClean="0"/>
              <a:t>3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0138214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2501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43628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94603137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094472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53781094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46364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000467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48211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47555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80532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1257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12013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43688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65346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46985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8018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12/1/2025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89723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What is the Environment?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Everything around us: air, water, land, plants, animals and humans.</a:t>
            </a:r>
          </a:p>
          <a:p>
            <a:r>
              <a:t>Environment provides the basic needs for life - oxygen, food, water and shelter.</a:t>
            </a:r>
          </a:p>
          <a:p>
            <a:r>
              <a:t>Healthy environment = healthy people and healthy planet.</a:t>
            </a:r>
          </a:p>
          <a:p>
            <a:r>
              <a:t>Human activities can protect or damage the environment.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t>Global Warming and Greenhouse Effect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Greenhouse gases (CO2, CH4, N2O) trap heat in the atmosphere.</a:t>
            </a:r>
          </a:p>
          <a:p>
            <a:r>
              <a:t>Natural greenhouse effect keeps Earth warm enough for life.</a:t>
            </a:r>
          </a:p>
          <a:p>
            <a:r>
              <a:t>Human activities have increased greenhouse gases rapidly.</a:t>
            </a:r>
          </a:p>
          <a:p>
            <a:r>
              <a:t>Result: Global average temperatures are rising every decade.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Biodiversity - What and Why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Biodiversity = variety of plants, animals and microorganisms.</a:t>
            </a:r>
          </a:p>
          <a:p>
            <a:r>
              <a:t>Each species plays a unique role in an ecosystem (food chains, pollination).</a:t>
            </a:r>
          </a:p>
          <a:p>
            <a:r>
              <a:t>High biodiversity makes ecosystems more stable and resilient.</a:t>
            </a:r>
          </a:p>
          <a:p>
            <a:r>
              <a:t>Loss of biodiversity weakens nature's ability to support life.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Threats to Biodiversity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Deforestation and habitat destruction.</a:t>
            </a:r>
          </a:p>
          <a:p>
            <a:r>
              <a:t>Pollution of air, water and soil.</a:t>
            </a:r>
          </a:p>
          <a:p>
            <a:r>
              <a:t>Overfishing and illegal wildlife trade.</a:t>
            </a:r>
          </a:p>
          <a:p>
            <a:r>
              <a:t>Climate change forcing species to migrate or go extinct.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Ozone Layer Protection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Ozone layer is a thin shield in the stratosphere.</a:t>
            </a:r>
          </a:p>
          <a:p>
            <a:r>
              <a:t>It absorbs most of the Sun's harmful ultraviolet (UV) radiation.</a:t>
            </a:r>
          </a:p>
          <a:p>
            <a:r>
              <a:t>Chemicals like CFCs damaged the ozone layer in the past.</a:t>
            </a:r>
          </a:p>
          <a:p>
            <a:r>
              <a:t>Global action has helped ozone slowly recover.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t>Renewable vs Non-Renewable Energy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Non-renewable: coal, oil, natural gas - limited and polluting.</a:t>
            </a:r>
          </a:p>
          <a:p>
            <a:r>
              <a:t>Renewable: solar, wind, hydro, geothermal, biomass - naturally replenished.</a:t>
            </a:r>
          </a:p>
          <a:p>
            <a:r>
              <a:t>Renewables reduce greenhouse gas emissions.</a:t>
            </a:r>
          </a:p>
          <a:p>
            <a:r>
              <a:t>Transitioning to clean energy is key for a sustainable future.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Solar Energy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Energy from the Sun captured using solar panels.</a:t>
            </a:r>
          </a:p>
          <a:p>
            <a:r>
              <a:t>Can be used for electricity, heating and lighting.</a:t>
            </a:r>
          </a:p>
          <a:p>
            <a:r>
              <a:t>Clean, abundant and becoming cheaper.</a:t>
            </a:r>
          </a:p>
          <a:p>
            <a:r>
              <a:t>Ideal for rooftops, remote areas and solar farms.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Wind and Hydro Power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Wind turbines convert wind energy into electricity.</a:t>
            </a:r>
          </a:p>
          <a:p>
            <a:r>
              <a:t>Hydropower uses the flow of water in rivers or dams.</a:t>
            </a:r>
          </a:p>
          <a:p>
            <a:r>
              <a:t>Both are renewable and produce very low emissions.</a:t>
            </a:r>
          </a:p>
          <a:p>
            <a:r>
              <a:t>Need careful planning to reduce impact on local ecosystems.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Waste Management - The Problem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Growing population = more plastic, e-waste and household garbage.</a:t>
            </a:r>
          </a:p>
          <a:p>
            <a:r>
              <a:t>Open dumping and burning release toxins.</a:t>
            </a:r>
          </a:p>
          <a:p>
            <a:r>
              <a:t>Landfills use large areas of land and can pollute soil and water.</a:t>
            </a:r>
          </a:p>
          <a:p>
            <a:r>
              <a:t>Improper waste handling harms animals, oceans and human health.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t>3R Principle: Reduce, Reuse, Recycle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Reduce: buy only what you need, avoid single-use items.</a:t>
            </a:r>
          </a:p>
          <a:p>
            <a:r>
              <a:t>Reuse: repair, donate or repurpose products instead of throwing away.</a:t>
            </a:r>
          </a:p>
          <a:p>
            <a:r>
              <a:t>Recycle: separate dry and wet waste; send recyclables to proper centers.</a:t>
            </a:r>
          </a:p>
          <a:p>
            <a:r>
              <a:t>3Rs help save energy, resources and landfill space.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Plastic Pollution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Plastic takes hundreds of years to break down.</a:t>
            </a:r>
          </a:p>
          <a:p>
            <a:r>
              <a:t>Microplastics are now found in oceans, soil and even our bodies.</a:t>
            </a:r>
          </a:p>
          <a:p>
            <a:r>
              <a:t>Marine animals mistake plastic for food and die.</a:t>
            </a:r>
          </a:p>
          <a:p>
            <a:r>
              <a:t>Avoid single-use plastic bags, bottles, straws and cutlery.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t>Importance of a Healthy Environment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Supports all forms of life on Earth.</a:t>
            </a:r>
          </a:p>
          <a:p>
            <a:r>
              <a:t>Regulates climate, rainfall and temperature.</a:t>
            </a:r>
          </a:p>
          <a:p>
            <a:r>
              <a:t>Provides natural resources like food, fuel, medicines and minerals.</a:t>
            </a:r>
          </a:p>
          <a:p>
            <a:r>
              <a:t>Affects our physical health and mental well-being.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Sustainable Living - Daily Habits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Switch off lights and fans when not in use.</a:t>
            </a:r>
          </a:p>
          <a:p>
            <a:r>
              <a:t>Use public transport, car-pooling, walking or cycling.</a:t>
            </a:r>
          </a:p>
          <a:p>
            <a:r>
              <a:t>Carry reusable bags, bottles and containers.</a:t>
            </a:r>
          </a:p>
          <a:p>
            <a:r>
              <a:t>Choose local, seasonal food and eco-friendly products.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Green Transportation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Public transport reduces emissions per passenger.</a:t>
            </a:r>
          </a:p>
          <a:p>
            <a:r>
              <a:t>Electric vehicles help cut air pollution, especially in cities.</a:t>
            </a:r>
          </a:p>
          <a:p>
            <a:r>
              <a:t>Cycling and walking improve health and reduce carbon footprint.</a:t>
            </a:r>
          </a:p>
          <a:p>
            <a:r>
              <a:t>City planning can promote bike lanes and pedestrian zones.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Urban and Organic Farming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Urban farming uses rooftops, balconies and small plots for growing food.</a:t>
            </a:r>
          </a:p>
          <a:p>
            <a:r>
              <a:t>Organic farming avoids synthetic pesticides and fertilizers.</a:t>
            </a:r>
          </a:p>
          <a:p>
            <a:r>
              <a:t>Improves soil health and supports pollinators like bees.</a:t>
            </a:r>
          </a:p>
          <a:p>
            <a:r>
              <a:t>Reduces the distance food travels from farm to plate.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t>Water Conservation and Rainwater Harvesting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Simple actions: fix leaks, use buckets instead of hoses, short showers.</a:t>
            </a:r>
          </a:p>
          <a:p>
            <a:r>
              <a:t>Collect rainwater from rooftops into storage tanks.</a:t>
            </a:r>
          </a:p>
          <a:p>
            <a:r>
              <a:t>Harvested water can be used for gardening, cleaning and flushing.</a:t>
            </a:r>
          </a:p>
          <a:p>
            <a:r>
              <a:t>Reduces pressure on groundwater and municipal supply.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Afforestation and Reforestation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Afforestation: planting trees where there were none before.</a:t>
            </a:r>
          </a:p>
          <a:p>
            <a:r>
              <a:t>Reforestation: re-planting trees in deforested areas.</a:t>
            </a:r>
          </a:p>
          <a:p>
            <a:r>
              <a:t>Trees absorb CO2, provide oxygen and cool the local climate.</a:t>
            </a:r>
          </a:p>
          <a:p>
            <a:r>
              <a:t>Community tree-planting drives build awareness and ownership.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Wildlife and Marine Conservation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Protecting species and their natural habitats.</a:t>
            </a:r>
          </a:p>
          <a:p>
            <a:r>
              <a:t>Creating national parks, marine reserves and wildlife corridors.</a:t>
            </a:r>
          </a:p>
          <a:p>
            <a:r>
              <a:t>Controlling poaching, overfishing and illegal trade.</a:t>
            </a:r>
          </a:p>
          <a:p>
            <a:r>
              <a:t>Supporting eco-tourism that respects animals and ecosystems.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Ecosystem Services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Nature provides free services: clean air, clean water, fertile soil.</a:t>
            </a:r>
          </a:p>
          <a:p>
            <a:r>
              <a:t>Pollination by bees and insects ensures fruit and seed production.</a:t>
            </a:r>
          </a:p>
          <a:p>
            <a:r>
              <a:t>Wetlands act as natural water filters and flood protectors.</a:t>
            </a:r>
          </a:p>
          <a:p>
            <a:r>
              <a:t>Losing ecosystems would be extremely costly for human societies.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t>Carbon Footprint and Energy Saving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Carbon footprint = total greenhouse gases we cause directly or indirectly.</a:t>
            </a:r>
          </a:p>
          <a:p>
            <a:r>
              <a:t>Reduce by saving electricity and fuel, and consuming thoughtfully.</a:t>
            </a:r>
          </a:p>
          <a:p>
            <a:r>
              <a:t>Use efficient appliances, LED bulbs and natural light.</a:t>
            </a:r>
          </a:p>
          <a:p>
            <a:r>
              <a:t>Every small action adds up when millions of people participate.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Green Buildings and Cities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Green buildings use less energy, water and materials.</a:t>
            </a:r>
          </a:p>
          <a:p>
            <a:r>
              <a:t>Incorporate natural light, ventilation and insulation.</a:t>
            </a:r>
          </a:p>
          <a:p>
            <a:r>
              <a:t>Use rainwater harvesting and rooftop gardens.</a:t>
            </a:r>
          </a:p>
          <a:p>
            <a:r>
              <a:t>Green cities focus on public transport, parks and clean energy.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Our Responsibility and Future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We have only one Earth - there is no Planet B.</a:t>
            </a:r>
          </a:p>
          <a:p>
            <a:r>
              <a:t>Small daily choices create big long-term impact.</a:t>
            </a:r>
          </a:p>
          <a:p>
            <a:r>
              <a:t>Education and awareness lead to better decisions.</a:t>
            </a:r>
          </a:p>
          <a:p>
            <a:r>
              <a:t>Let us act today so future generations inherit a healthy planet.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Air Pollution - Causes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Smoke from vehicles and factories (carbon monoxide, nitrogen oxides).</a:t>
            </a:r>
          </a:p>
          <a:p>
            <a:r>
              <a:t>Burning of coal, wood, crop residue and garbage.</a:t>
            </a:r>
          </a:p>
          <a:p>
            <a:r>
              <a:t>Use of chemicals and aerosols in industries and homes.</a:t>
            </a:r>
          </a:p>
          <a:p>
            <a:r>
              <a:t>Construction dust and mining activities.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9971D6-7A62-4C06-944F-A1239D526F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Thank You</a:t>
            </a:r>
            <a:endParaRPr lang="en-IN" dirty="0"/>
          </a:p>
        </p:txBody>
      </p:sp>
      <p:pic>
        <p:nvPicPr>
          <p:cNvPr id="1026" name="Picture 2" descr="11,812,246 Environment Stock Photos - Free &amp; Royalty-Free ...">
            <a:extLst>
              <a:ext uri="{FF2B5EF4-FFF2-40B4-BE49-F238E27FC236}">
                <a16:creationId xmlns:a16="http://schemas.microsoft.com/office/drawing/2014/main" id="{CAF9E853-3B90-4867-A713-A4B3E9C59423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2694" y="3396456"/>
            <a:ext cx="2562225" cy="1409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8970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Air Pollution - Effects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Respiratory diseases like asthma and bronchitis.</a:t>
            </a:r>
          </a:p>
          <a:p>
            <a:r>
              <a:t>Smog reduces visibility and harms plants.</a:t>
            </a:r>
          </a:p>
          <a:p>
            <a:r>
              <a:t>Acid rain damages soil, water and buildings.</a:t>
            </a:r>
          </a:p>
          <a:p>
            <a:r>
              <a:t>Contributes to global warming and climate change.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Water Pollution - Causes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Untreated sewage and industrial wastewater released into rivers and seas.</a:t>
            </a:r>
          </a:p>
          <a:p>
            <a:r>
              <a:t>Oil spills and chemical leaks.</a:t>
            </a:r>
          </a:p>
          <a:p>
            <a:r>
              <a:t>Excess use of fertilizers and pesticides in agriculture.</a:t>
            </a:r>
          </a:p>
          <a:p>
            <a:r>
              <a:t>Dumping of plastic and solid waste into water bodies.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Water Pollution - Effects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Contaminated drinking water spreads diseases.</a:t>
            </a:r>
          </a:p>
          <a:p>
            <a:r>
              <a:t>Aquatic life (fish, coral reefs) is severely affected.</a:t>
            </a:r>
          </a:p>
          <a:p>
            <a:r>
              <a:t>Reduces availability of clean water for people and farming.</a:t>
            </a:r>
          </a:p>
          <a:p>
            <a:r>
              <a:t>Disrupts entire freshwater and marine ecosystems.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Soil Degradation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Loss of soil fertility due to overuse of chemical fertilizers.</a:t>
            </a:r>
          </a:p>
          <a:p>
            <a:r>
              <a:t>Soil erosion by wind and water when trees are removed.</a:t>
            </a:r>
          </a:p>
          <a:p>
            <a:r>
              <a:t>Pollution from industrial waste and plastics.</a:t>
            </a:r>
          </a:p>
          <a:p>
            <a:r>
              <a:t>Reduces crop yield and affects food security.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Deforestation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Large-scale cutting of forests for timber, farming and cities.</a:t>
            </a:r>
          </a:p>
          <a:p>
            <a:r>
              <a:t>Destroys habitat for wildlife and indigenous communities.</a:t>
            </a:r>
          </a:p>
          <a:p>
            <a:r>
              <a:t>Reduces rainfall and disturbs the water cycle.</a:t>
            </a:r>
          </a:p>
          <a:p>
            <a:r>
              <a:t>Major cause of increased carbon dioxide in the atmosphere.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Climate Change - Overview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Long-term changes in temperature and weather patterns.</a:t>
            </a:r>
          </a:p>
          <a:p>
            <a:r>
              <a:t>Mostly driven today by human activities that burn fossil fuels.</a:t>
            </a:r>
          </a:p>
          <a:p>
            <a:r>
              <a:t>Leads to melting glaciers and rising sea levels.</a:t>
            </a:r>
          </a:p>
          <a:p>
            <a:r>
              <a:t>Causes more frequent extreme events: heatwaves, floods, droughts.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21</TotalTime>
  <Words>1260</Words>
  <Application>Microsoft Office PowerPoint</Application>
  <PresentationFormat>On-screen Show (4:3)</PresentationFormat>
  <Paragraphs>147</Paragraphs>
  <Slides>30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5" baseType="lpstr">
      <vt:lpstr>Arial</vt:lpstr>
      <vt:lpstr>Calibri</vt:lpstr>
      <vt:lpstr>Trebuchet MS</vt:lpstr>
      <vt:lpstr>Wingdings 3</vt:lpstr>
      <vt:lpstr>Facet</vt:lpstr>
      <vt:lpstr>What is the Environment?</vt:lpstr>
      <vt:lpstr>Importance of a Healthy Environment</vt:lpstr>
      <vt:lpstr>Air Pollution - Causes</vt:lpstr>
      <vt:lpstr>Air Pollution - Effects</vt:lpstr>
      <vt:lpstr>Water Pollution - Causes</vt:lpstr>
      <vt:lpstr>Water Pollution - Effects</vt:lpstr>
      <vt:lpstr>Soil Degradation</vt:lpstr>
      <vt:lpstr>Deforestation</vt:lpstr>
      <vt:lpstr>Climate Change - Overview</vt:lpstr>
      <vt:lpstr>Global Warming and Greenhouse Effect</vt:lpstr>
      <vt:lpstr>Biodiversity - What and Why</vt:lpstr>
      <vt:lpstr>Threats to Biodiversity</vt:lpstr>
      <vt:lpstr>Ozone Layer Protection</vt:lpstr>
      <vt:lpstr>Renewable vs Non-Renewable Energy</vt:lpstr>
      <vt:lpstr>Solar Energy</vt:lpstr>
      <vt:lpstr>Wind and Hydro Power</vt:lpstr>
      <vt:lpstr>Waste Management - The Problem</vt:lpstr>
      <vt:lpstr>3R Principle: Reduce, Reuse, Recycle</vt:lpstr>
      <vt:lpstr>Plastic Pollution</vt:lpstr>
      <vt:lpstr>Sustainable Living - Daily Habits</vt:lpstr>
      <vt:lpstr>Green Transportation</vt:lpstr>
      <vt:lpstr>Urban and Organic Farming</vt:lpstr>
      <vt:lpstr>Water Conservation and Rainwater Harvesting</vt:lpstr>
      <vt:lpstr>Afforestation and Reforestation</vt:lpstr>
      <vt:lpstr>Wildlife and Marine Conservation</vt:lpstr>
      <vt:lpstr>Ecosystem Services</vt:lpstr>
      <vt:lpstr>Carbon Footprint and Energy Saving</vt:lpstr>
      <vt:lpstr>Green Buildings and Cities</vt:lpstr>
      <vt:lpstr>Our Responsibility and Future</vt:lpstr>
      <vt:lpstr>Thank You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What is the Environment?</dc:title>
  <dc:subject/>
  <dc:creator>Admin</dc:creator>
  <cp:keywords/>
  <dc:description>generated using python-pptx</dc:description>
  <cp:lastModifiedBy>radhika saraiya</cp:lastModifiedBy>
  <cp:revision>5</cp:revision>
  <dcterms:created xsi:type="dcterms:W3CDTF">2013-01-27T09:14:16Z</dcterms:created>
  <dcterms:modified xsi:type="dcterms:W3CDTF">2025-12-01T09:02:23Z</dcterms:modified>
  <cp:category/>
</cp:coreProperties>
</file>